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31D9D-3908-F441-A045-2772BC815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A4871-DA86-2941-AC34-2C021E30A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1D42A-84D6-7F4B-8DE2-E1976B298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604C7-5E2F-2348-BB68-40AE20A4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C90BD-E7FE-0443-B4FD-BBBEA5BB4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0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1387-438B-A243-B8D1-C20804CF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374F8-234B-384C-A6A9-88496F17F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17967-295C-E644-8E41-CD47BB43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2AE1B-20A5-1A4C-BD7C-F2F40A8FB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50EB2-7B0B-B44F-9C7D-3216E0C1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1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105C-D75C-EB48-875E-6BDEE4449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034BC-A242-3646-860B-DE00CC19F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E344-A7E8-4C40-8240-3F4A6AD9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4B1D-CF7A-6A49-9EBE-5FD1AA9F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B4961-7C51-5447-8204-69EDFBA7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7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C500E-16C4-7248-9A69-095DD392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E432-DC84-3E4C-BB02-D94E217C3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F23D3-9888-DD46-A156-89E6D1D7A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5C35D-2773-5A46-BC3E-A8649D3D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C7B63-3A74-AF4C-8F0E-CA335DE8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CEE93-951C-FB4F-8B8C-79EDE925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1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9356-0A6C-7242-AA20-774B6D2E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07F2C-C8A2-C348-B013-02A9E690E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13D69-4D23-5146-BF50-47E40E4A2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2CFF3-112D-314D-A9CA-A07E565C4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6BD711-5159-1342-A6BA-7A5878565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FB3512-DA14-B343-8112-A836B098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C67154-BB90-5E42-A35E-6F7416DB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51A01E-B6BD-DA45-B74E-2D768164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7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EEE45-1CA0-264B-8B55-0B41721B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0F18B-C2A7-A440-9287-058FE271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2AD7F7-3EB1-E34E-95F8-9D04F6FE0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60E1E-9D02-E749-8E99-404198D1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5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14A08E-2C9D-EE46-8A5F-1F0EE1594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2397B4-5077-BE43-9F12-AD4E1103A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CB3F5-C1FB-9140-AF31-C4386DDA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0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3EA0-2367-9F45-A31A-DA434B1CB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F10C8-C155-6048-94A3-3414C4857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F3C0E-CC9C-6345-A8AA-639C940E7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5870B-573D-9C41-97A5-24FCE8BF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FCF4B-1DBC-E947-A89C-80A588AE8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46783-E1E0-8C42-AB17-DCA61E06E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7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906A-1B0A-7446-AE15-0C5C940AF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26398C-A5A6-734C-98A1-471D03476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B12E4-5FFC-644A-BF68-5770F5FE7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87A3F-6E75-994F-ABDE-56C4BB13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34311-33E4-BD4B-A3D6-34AC4CC3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4E283-6016-B248-8996-CC10FFF5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51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6728F-AD0A-B74F-8D34-E3BB2F19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E9A28-FF18-2648-A3BD-BDEAE86571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1F9A-1D07-FF45-A5B1-8E299359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7A57E-A792-754E-89A4-A9BBCEAF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AB078-9F85-CA46-82E5-89E477130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8F8946-DA4E-4145-A678-42C373B8C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57FC9-E36E-7244-A031-0B8A031BD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4EE5A-C79B-2045-8D2C-54123E1F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BDF6C-AC2F-4947-89B2-CC491890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1E7C9-AE9F-5C43-AE8A-088735E0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8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8195B8-2109-3446-9042-BB318475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31D50-265C-3647-87A7-20D87F6A4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A6F0B-ED40-B441-9E51-E4736756D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5DD32-3258-074D-BEB0-D95CD3F5915F}" type="datetimeFigureOut">
              <a:rPr lang="en-US" smtClean="0"/>
              <a:t>9/16/25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20413-3622-9E41-BF7D-9B30A2AC0E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533B6-D3F0-3946-94B0-F3ECE3CA2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A63FB-DD5D-7C4F-9E59-8D1C38541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114EB3-4B9A-1B4A-BC56-B15D261395A9}"/>
              </a:ext>
            </a:extLst>
          </p:cNvPr>
          <p:cNvSpPr txBox="1"/>
          <p:nvPr/>
        </p:nvSpPr>
        <p:spPr>
          <a:xfrm>
            <a:off x="783771" y="489857"/>
            <a:ext cx="10722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ODONI 72 OLDSTYLE BOOK" pitchFamily="2" charset="0"/>
              </a:rPr>
              <a:t>Tips for Preparing for Tests and Quizzes: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34DDC4-00D0-1E43-8D51-1B0D69AF5692}"/>
              </a:ext>
            </a:extLst>
          </p:cNvPr>
          <p:cNvSpPr txBox="1"/>
          <p:nvPr/>
        </p:nvSpPr>
        <p:spPr>
          <a:xfrm>
            <a:off x="783771" y="1251857"/>
            <a:ext cx="1052648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3200" dirty="0">
                <a:latin typeface="Bodoni 72 Oldstyle Book" pitchFamily="2" charset="0"/>
              </a:rPr>
              <a:t>Take a little time each day before the test (e.g. 20 minutes) to read over your notes.  Start early because your brain might not be able to process and retain information in a short time (e.g. the night before).</a:t>
            </a:r>
            <a:endParaRPr lang="en-US" sz="3200" dirty="0"/>
          </a:p>
          <a:p>
            <a:pPr marL="342900" indent="-342900">
              <a:buAutoNum type="arabicParenR"/>
            </a:pPr>
            <a:r>
              <a:rPr lang="en-US" sz="3200" dirty="0">
                <a:latin typeface="Bodoni 72 Oldstyle Book" pitchFamily="2" charset="0"/>
              </a:rPr>
              <a:t>Study with a friend or a family member.  Get them to quiz you or study together.</a:t>
            </a:r>
          </a:p>
          <a:p>
            <a:pPr marL="342900" indent="-342900">
              <a:buAutoNum type="arabicParenR"/>
            </a:pPr>
            <a:endParaRPr lang="en-US" sz="2800" dirty="0">
              <a:latin typeface="Bodoni 72 Oldstyle Book" pitchFamily="2" charset="0"/>
            </a:endParaRPr>
          </a:p>
          <a:p>
            <a:pPr marL="342900" indent="-342900">
              <a:buAutoNum type="arabicParenR"/>
            </a:pPr>
            <a:endParaRPr lang="en-US" sz="2800" dirty="0">
              <a:latin typeface="Bodoni 72 Oldstyle Book" pitchFamily="2" charset="0"/>
            </a:endParaRP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  <p:pic>
        <p:nvPicPr>
          <p:cNvPr id="5" name="Picture 4" descr="A group of people sitting at a table looking at papers&#10;&#10;Description automatically generated with low confidence">
            <a:extLst>
              <a:ext uri="{FF2B5EF4-FFF2-40B4-BE49-F238E27FC236}">
                <a16:creationId xmlns:a16="http://schemas.microsoft.com/office/drawing/2014/main" id="{0BDA1AE9-D248-0B42-9A90-B05CBD70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97" y="4257675"/>
            <a:ext cx="6200775" cy="211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5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D28BC-2EB3-7842-8EB8-17EA50B3B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8613"/>
            <a:ext cx="10515600" cy="584835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Bodoni 72 Oldstyle Book" pitchFamily="2" charset="0"/>
              </a:rPr>
              <a:t>3) Take notes or highlight important information.  Your brain processes more efficiently when we read, write, and copy information more than once.</a:t>
            </a:r>
          </a:p>
          <a:p>
            <a:pPr marL="0" indent="0">
              <a:buNone/>
            </a:pPr>
            <a:r>
              <a:rPr lang="en-US" dirty="0">
                <a:latin typeface="Bodoni 72 Oldstyle Book" pitchFamily="2" charset="0"/>
              </a:rPr>
              <a:t>4) Study in places where your distractions are limited.  So, study in a quiet place away from anyone or thing that may dominate your attention.</a:t>
            </a:r>
          </a:p>
          <a:p>
            <a:pPr marL="342900" indent="-342900">
              <a:buAutoNum type="arabicParenR"/>
            </a:pPr>
            <a:endParaRPr lang="en-US" dirty="0">
              <a:latin typeface="Bodoni 72 Oldstyle Book" pitchFamily="2" charset="0"/>
            </a:endParaRPr>
          </a:p>
          <a:p>
            <a:pPr marL="342900" indent="-342900">
              <a:buAutoNum type="arabicParenR"/>
            </a:pPr>
            <a:endParaRPr lang="en-US" dirty="0">
              <a:latin typeface="Bodoni 72 Oldstyle Book" pitchFamily="2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Bodoni 72 Oldstyle Book" pitchFamily="2" charset="0"/>
              </a:rPr>
              <a:t>5) Remember, your mind and body need to be challenged.  When things are too easy, we become less resilient and able to succeed in times of adversity.</a:t>
            </a:r>
          </a:p>
        </p:txBody>
      </p:sp>
      <p:pic>
        <p:nvPicPr>
          <p:cNvPr id="7" name="Picture 6" descr="A person reading a book&#10;&#10;Description automatically generated with medium confidence">
            <a:extLst>
              <a:ext uri="{FF2B5EF4-FFF2-40B4-BE49-F238E27FC236}">
                <a16:creationId xmlns:a16="http://schemas.microsoft.com/office/drawing/2014/main" id="{C0DDD50A-0941-7E4A-8326-40C9835DE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712" y="2366963"/>
            <a:ext cx="2751138" cy="1947862"/>
          </a:xfrm>
          <a:prstGeom prst="rect">
            <a:avLst/>
          </a:prstGeom>
        </p:spPr>
      </p:pic>
      <p:pic>
        <p:nvPicPr>
          <p:cNvPr id="9" name="Picture 8" descr="A person wearing headphones and using a computer&#10;&#10;Description automatically generated with low confidence">
            <a:extLst>
              <a:ext uri="{FF2B5EF4-FFF2-40B4-BE49-F238E27FC236}">
                <a16:creationId xmlns:a16="http://schemas.microsoft.com/office/drawing/2014/main" id="{2C9B9B5D-A5A0-4846-BB9D-CB3AF80AC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2" y="2366963"/>
            <a:ext cx="2751136" cy="19478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885B93-E4E7-B848-971A-AE77BCCA068F}"/>
              </a:ext>
            </a:extLst>
          </p:cNvPr>
          <p:cNvSpPr txBox="1"/>
          <p:nvPr/>
        </p:nvSpPr>
        <p:spPr>
          <a:xfrm>
            <a:off x="5286375" y="50434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120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164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Bodoni 72 Oldstyle Book</vt:lpstr>
      <vt:lpstr>Bodoni 72 Oldstyle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Yesaki</dc:creator>
  <cp:lastModifiedBy>Sean Yesaki</cp:lastModifiedBy>
  <cp:revision>6</cp:revision>
  <dcterms:created xsi:type="dcterms:W3CDTF">2021-11-30T00:54:01Z</dcterms:created>
  <dcterms:modified xsi:type="dcterms:W3CDTF">2025-09-17T04:18:42Z</dcterms:modified>
</cp:coreProperties>
</file>