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59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75"/>
    <p:restoredTop sz="96197"/>
  </p:normalViewPr>
  <p:slideViewPr>
    <p:cSldViewPr snapToGrid="0">
      <p:cViewPr varScale="1">
        <p:scale>
          <a:sx n="125" d="100"/>
          <a:sy n="125" d="100"/>
        </p:scale>
        <p:origin x="17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CFB53C6-18BC-DD5F-E32A-E9FE7238B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924" y="105447"/>
            <a:ext cx="11393214" cy="6484539"/>
          </a:xfrm>
        </p:spPr>
        <p:txBody>
          <a:bodyPr/>
          <a:lstStyle/>
          <a:p>
            <a:r>
              <a:rPr lang="en-US" sz="3600" b="1" cap="none" dirty="0">
                <a:latin typeface="Athelas" panose="02000503000000020003" pitchFamily="2" charset="77"/>
              </a:rPr>
              <a:t>Why you are a student in school:</a:t>
            </a:r>
          </a:p>
          <a:p>
            <a:r>
              <a:rPr lang="en-US" sz="3200" b="1" cap="none" dirty="0">
                <a:latin typeface="Athelas" panose="02000503000000020003" pitchFamily="2" charset="77"/>
              </a:rPr>
              <a:t>Very simply, school is preparing you for being an adult in the world.</a:t>
            </a:r>
          </a:p>
          <a:p>
            <a:endParaRPr lang="en-US" sz="3600" b="1" cap="none" dirty="0">
              <a:latin typeface="Athelas" panose="02000503000000020003" pitchFamily="2" charset="77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picture containing text, indoor, ceiling, floor&#10;&#10;Description automatically generated">
            <a:extLst>
              <a:ext uri="{FF2B5EF4-FFF2-40B4-BE49-F238E27FC236}">
                <a16:creationId xmlns:a16="http://schemas.microsoft.com/office/drawing/2014/main" id="{B600AF45-7134-A066-6E0C-98690A021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331" y="2082034"/>
            <a:ext cx="7772400" cy="4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5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40371-4C5E-6F9C-DC2F-468F182778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5788" y="300037"/>
            <a:ext cx="11087100" cy="6429375"/>
          </a:xfrm>
        </p:spPr>
        <p:txBody>
          <a:bodyPr/>
          <a:lstStyle/>
          <a:p>
            <a:pPr marL="0" indent="0">
              <a:buNone/>
            </a:pPr>
            <a:r>
              <a:rPr lang="en-US" sz="2800" cap="none" dirty="0">
                <a:latin typeface="Athelas" panose="02000503000000020003" pitchFamily="2" charset="77"/>
              </a:rPr>
              <a:t>In school, you learn some key skills that are difficult to learn on your own:</a:t>
            </a:r>
          </a:p>
          <a:p>
            <a:pPr marL="0" indent="0">
              <a:buNone/>
            </a:pPr>
            <a:r>
              <a:rPr lang="en-US" sz="2800" cap="none" dirty="0">
                <a:latin typeface="Athelas" panose="02000503000000020003" pitchFamily="2" charset="77"/>
              </a:rPr>
              <a:t>1) </a:t>
            </a:r>
            <a:r>
              <a:rPr lang="en-US" sz="2800" u="sng" cap="none" dirty="0">
                <a:latin typeface="Athelas" panose="02000503000000020003" pitchFamily="2" charset="77"/>
              </a:rPr>
              <a:t>Personal Responsibility </a:t>
            </a:r>
            <a:r>
              <a:rPr lang="en-US" sz="2800" cap="none" dirty="0">
                <a:latin typeface="Athelas" panose="02000503000000020003" pitchFamily="2" charset="77"/>
              </a:rPr>
              <a:t>for your learning and </a:t>
            </a:r>
            <a:r>
              <a:rPr lang="en-US" sz="2800" cap="none" dirty="0" err="1">
                <a:latin typeface="Athelas" panose="02000503000000020003" pitchFamily="2" charset="77"/>
              </a:rPr>
              <a:t>behaviour</a:t>
            </a:r>
            <a:r>
              <a:rPr lang="en-US" sz="2800" cap="none" dirty="0">
                <a:latin typeface="Athelas" panose="02000503000000020003" pitchFamily="2" charset="77"/>
              </a:rPr>
              <a:t> in society.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group of people wearing masks&#10;&#10;Description automatically generated with medium confidence">
            <a:extLst>
              <a:ext uri="{FF2B5EF4-FFF2-40B4-BE49-F238E27FC236}">
                <a16:creationId xmlns:a16="http://schemas.microsoft.com/office/drawing/2014/main" id="{B06DA20F-D721-0F62-7ACB-AAADF3BB2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463" y="1828800"/>
            <a:ext cx="9358312" cy="490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1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76E90-64A7-4FFD-73AE-B7395C5A3B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638" y="171450"/>
            <a:ext cx="11144250" cy="634365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cap="none" dirty="0">
                <a:latin typeface="Athelas" panose="02000503000000020003" pitchFamily="2" charset="77"/>
              </a:rPr>
              <a:t>2) </a:t>
            </a:r>
            <a:r>
              <a:rPr lang="en-US" sz="3600" u="sng" cap="none" dirty="0">
                <a:latin typeface="Athelas" panose="02000503000000020003" pitchFamily="2" charset="77"/>
              </a:rPr>
              <a:t>Social Responsibility </a:t>
            </a:r>
            <a:r>
              <a:rPr lang="en-US" sz="3600" cap="none" dirty="0">
                <a:latin typeface="Athelas" panose="02000503000000020003" pitchFamily="2" charset="77"/>
              </a:rPr>
              <a:t>to your classmates and school community.  No one lives alone in their lives.</a:t>
            </a:r>
          </a:p>
          <a:p>
            <a:endParaRPr lang="en-US" dirty="0"/>
          </a:p>
        </p:txBody>
      </p:sp>
      <p:pic>
        <p:nvPicPr>
          <p:cNvPr id="5" name="Picture 4" descr="A group of people playing frisbee&#10;&#10;Description automatically generated with medium confidence">
            <a:extLst>
              <a:ext uri="{FF2B5EF4-FFF2-40B4-BE49-F238E27FC236}">
                <a16:creationId xmlns:a16="http://schemas.microsoft.com/office/drawing/2014/main" id="{D15522C0-D05A-4CAA-6978-A1DD2FC50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" y="1543050"/>
            <a:ext cx="92868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48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D1A6D-077F-F078-BB2E-C20CDB4CD7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500" y="157164"/>
            <a:ext cx="11158538" cy="62865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cap="none" dirty="0">
                <a:latin typeface="Athelas" panose="02000503000000020003" pitchFamily="2" charset="77"/>
              </a:rPr>
              <a:t>3) Managing your time, your learning, and your hobbies.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white board with writing on it&#10;&#10;Description automatically generated with low confidence">
            <a:extLst>
              <a:ext uri="{FF2B5EF4-FFF2-40B4-BE49-F238E27FC236}">
                <a16:creationId xmlns:a16="http://schemas.microsoft.com/office/drawing/2014/main" id="{67242FB4-5456-5CD3-C68D-32435473F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078" y="1128713"/>
            <a:ext cx="7893844" cy="521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4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14DB4-3C21-160A-7DDB-8D35EEAEEE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7213" y="385764"/>
            <a:ext cx="11144250" cy="625792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4) </a:t>
            </a:r>
            <a:r>
              <a:rPr lang="en-US" sz="3200" u="sng" dirty="0">
                <a:latin typeface="Athelas" panose="02000503000000020003" pitchFamily="2" charset="77"/>
              </a:rPr>
              <a:t>communicating</a:t>
            </a:r>
            <a:r>
              <a:rPr lang="en-US" sz="3200" dirty="0">
                <a:latin typeface="Athelas" panose="02000503000000020003" pitchFamily="2" charset="77"/>
              </a:rPr>
              <a:t> effectively while Trying new things and Learning together.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group of people in a classroom&#10;&#10;AI-generated content may be incorrect.">
            <a:extLst>
              <a:ext uri="{FF2B5EF4-FFF2-40B4-BE49-F238E27FC236}">
                <a16:creationId xmlns:a16="http://schemas.microsoft.com/office/drawing/2014/main" id="{23166D6E-9B3B-B4F1-191D-9F27FA689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248" y="1655380"/>
            <a:ext cx="7772400" cy="428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1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02C8A-B5CF-6A01-00B9-D544C91601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199" y="442913"/>
            <a:ext cx="11244263" cy="6100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thelas" panose="02000503000000020003" pitchFamily="2" charset="77"/>
              </a:rPr>
              <a:t>5) </a:t>
            </a:r>
            <a:r>
              <a:rPr lang="en-US" sz="3200" u="sng" dirty="0">
                <a:latin typeface="Athelas" panose="02000503000000020003" pitchFamily="2" charset="77"/>
              </a:rPr>
              <a:t>thinking</a:t>
            </a:r>
            <a:r>
              <a:rPr lang="en-US" sz="3200" dirty="0">
                <a:latin typeface="Athelas" panose="02000503000000020003" pitchFamily="2" charset="77"/>
              </a:rPr>
              <a:t> about ways to learn and Improve.</a:t>
            </a:r>
          </a:p>
          <a:p>
            <a:pPr marL="0" indent="0">
              <a:buNone/>
            </a:pPr>
            <a:endParaRPr lang="en-US" sz="3200" dirty="0">
              <a:latin typeface="Athelas" panose="02000503000000020003" pitchFamily="2" charset="77"/>
            </a:endParaRPr>
          </a:p>
        </p:txBody>
      </p:sp>
      <p:pic>
        <p:nvPicPr>
          <p:cNvPr id="5" name="Picture 4" descr="A picture containing sky, traveling, shore, sign&#10;&#10;Description automatically generated">
            <a:extLst>
              <a:ext uri="{FF2B5EF4-FFF2-40B4-BE49-F238E27FC236}">
                <a16:creationId xmlns:a16="http://schemas.microsoft.com/office/drawing/2014/main" id="{573BB8D2-51AA-824B-D635-881868FBC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9" y="1485901"/>
            <a:ext cx="6529387" cy="4929186"/>
          </a:xfrm>
          <a:prstGeom prst="rect">
            <a:avLst/>
          </a:prstGeom>
        </p:spPr>
      </p:pic>
      <p:pic>
        <p:nvPicPr>
          <p:cNvPr id="4" name="Picture 3" descr="A group of women working on a model&#10;&#10;AI-generated content may be incorrect.">
            <a:extLst>
              <a:ext uri="{FF2B5EF4-FFF2-40B4-BE49-F238E27FC236}">
                <a16:creationId xmlns:a16="http://schemas.microsoft.com/office/drawing/2014/main" id="{869D4F78-4646-CF88-25AF-4987589F7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335355" y="1985058"/>
            <a:ext cx="5209848" cy="390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1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484CF-DD95-D3DF-3196-1BA69A1D57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7213" y="471488"/>
            <a:ext cx="11158537" cy="5957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thelas" panose="02000503000000020003" pitchFamily="2" charset="77"/>
              </a:rPr>
              <a:t>6) Building your resilience and your ability to solve problems in many forms.</a:t>
            </a:r>
          </a:p>
        </p:txBody>
      </p:sp>
      <p:pic>
        <p:nvPicPr>
          <p:cNvPr id="7" name="Picture 6" descr="A picture containing tree, outdoor, nature, plant&#10;&#10;Description automatically generated">
            <a:extLst>
              <a:ext uri="{FF2B5EF4-FFF2-40B4-BE49-F238E27FC236}">
                <a16:creationId xmlns:a16="http://schemas.microsoft.com/office/drawing/2014/main" id="{F63377D7-52DF-D0F3-3F79-9B920423F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807100" y="1651099"/>
            <a:ext cx="4802385" cy="5014914"/>
          </a:xfrm>
          <a:prstGeom prst="rect">
            <a:avLst/>
          </a:prstGeom>
        </p:spPr>
      </p:pic>
      <p:pic>
        <p:nvPicPr>
          <p:cNvPr id="4" name="Picture 3" descr="A group of kids playing basketball&#10;&#10;AI-generated content may be incorrect.">
            <a:extLst>
              <a:ext uri="{FF2B5EF4-FFF2-40B4-BE49-F238E27FC236}">
                <a16:creationId xmlns:a16="http://schemas.microsoft.com/office/drawing/2014/main" id="{B1BE2E92-213E-E489-1298-7472ABE9F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" y="1757363"/>
            <a:ext cx="5733228" cy="480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5325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98</TotalTime>
  <Words>121</Words>
  <Application>Microsoft Macintosh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Athelas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Yesaki</dc:creator>
  <cp:lastModifiedBy>Sean Yesaki</cp:lastModifiedBy>
  <cp:revision>17</cp:revision>
  <dcterms:created xsi:type="dcterms:W3CDTF">2022-09-19T20:44:37Z</dcterms:created>
  <dcterms:modified xsi:type="dcterms:W3CDTF">2025-09-17T03:33:07Z</dcterms:modified>
</cp:coreProperties>
</file>