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8" r:id="rId4"/>
    <p:sldId id="259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42"/>
    <p:restoredTop sz="96197"/>
  </p:normalViewPr>
  <p:slideViewPr>
    <p:cSldViewPr snapToGrid="0">
      <p:cViewPr varScale="1">
        <p:scale>
          <a:sx n="77" d="100"/>
          <a:sy n="77" d="100"/>
        </p:scale>
        <p:origin x="200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CFB53C6-18BC-DD5F-E32A-E9FE7238B1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924" y="105447"/>
            <a:ext cx="11393214" cy="6484539"/>
          </a:xfrm>
        </p:spPr>
        <p:txBody>
          <a:bodyPr/>
          <a:lstStyle/>
          <a:p>
            <a:r>
              <a:rPr lang="en-US" sz="3600" b="1" cap="none" dirty="0">
                <a:latin typeface="Athelas" panose="02000503000000020003" pitchFamily="2" charset="77"/>
              </a:rPr>
              <a:t>Why you are a student in school:</a:t>
            </a:r>
          </a:p>
          <a:p>
            <a:r>
              <a:rPr lang="en-US" sz="3200" b="1" cap="none" dirty="0">
                <a:latin typeface="Athelas" panose="02000503000000020003" pitchFamily="2" charset="77"/>
              </a:rPr>
              <a:t>Very simply, school is preparing you for being an adult in the world.</a:t>
            </a:r>
          </a:p>
          <a:p>
            <a:endParaRPr lang="en-US" sz="3600" b="1" cap="none" dirty="0">
              <a:latin typeface="Athelas" panose="02000503000000020003" pitchFamily="2" charset="77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picture containing text, indoor, ceiling, floor&#10;&#10;Description automatically generated">
            <a:extLst>
              <a:ext uri="{FF2B5EF4-FFF2-40B4-BE49-F238E27FC236}">
                <a16:creationId xmlns:a16="http://schemas.microsoft.com/office/drawing/2014/main" id="{B600AF45-7134-A066-6E0C-98690A021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331" y="2082034"/>
            <a:ext cx="7772400" cy="439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55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40371-4C5E-6F9C-DC2F-468F182778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5788" y="300037"/>
            <a:ext cx="11087100" cy="6429375"/>
          </a:xfrm>
        </p:spPr>
        <p:txBody>
          <a:bodyPr/>
          <a:lstStyle/>
          <a:p>
            <a:pPr marL="0" indent="0">
              <a:buNone/>
            </a:pPr>
            <a:r>
              <a:rPr lang="en-US" sz="2800" cap="none" dirty="0">
                <a:latin typeface="Athelas" panose="02000503000000020003" pitchFamily="2" charset="77"/>
              </a:rPr>
              <a:t>In school, you learn some key skills that are difficult to learn on your own:</a:t>
            </a:r>
          </a:p>
          <a:p>
            <a:pPr marL="0" indent="0">
              <a:buNone/>
            </a:pPr>
            <a:r>
              <a:rPr lang="en-US" sz="2800" cap="none" dirty="0">
                <a:latin typeface="Athelas" panose="02000503000000020003" pitchFamily="2" charset="77"/>
              </a:rPr>
              <a:t>1) You have a </a:t>
            </a:r>
            <a:r>
              <a:rPr lang="en-US" sz="2800" u="sng" cap="none" dirty="0">
                <a:latin typeface="Athelas" panose="02000503000000020003" pitchFamily="2" charset="77"/>
              </a:rPr>
              <a:t>Personal Responsibility </a:t>
            </a:r>
            <a:r>
              <a:rPr lang="en-US" sz="2800" cap="none" dirty="0">
                <a:latin typeface="Athelas" panose="02000503000000020003" pitchFamily="2" charset="77"/>
              </a:rPr>
              <a:t>for your learning and </a:t>
            </a:r>
            <a:r>
              <a:rPr lang="en-US" sz="2800" cap="none" dirty="0" err="1">
                <a:latin typeface="Athelas" panose="02000503000000020003" pitchFamily="2" charset="77"/>
              </a:rPr>
              <a:t>behaviour</a:t>
            </a:r>
            <a:r>
              <a:rPr lang="en-US" sz="2800" cap="none" dirty="0">
                <a:latin typeface="Athelas" panose="02000503000000020003" pitchFamily="2" charset="77"/>
              </a:rPr>
              <a:t> in society.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group of people wearing masks&#10;&#10;Description automatically generated with medium confidence">
            <a:extLst>
              <a:ext uri="{FF2B5EF4-FFF2-40B4-BE49-F238E27FC236}">
                <a16:creationId xmlns:a16="http://schemas.microsoft.com/office/drawing/2014/main" id="{B06DA20F-D721-0F62-7ACB-AAADF3BB2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463" y="2011680"/>
            <a:ext cx="9358312" cy="471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1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kids pulling a rope&#10;&#10;Description automatically generated">
            <a:extLst>
              <a:ext uri="{FF2B5EF4-FFF2-40B4-BE49-F238E27FC236}">
                <a16:creationId xmlns:a16="http://schemas.microsoft.com/office/drawing/2014/main" id="{5151C99D-B80A-522C-B24F-AC8516104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930" y="609599"/>
            <a:ext cx="8336040" cy="4853050"/>
          </a:xfrm>
          <a:prstGeom prst="roundRect">
            <a:avLst>
              <a:gd name="adj" fmla="val 298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3265C2A-0A58-43AD-A406-8F4478E28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76E90-64A7-4FFD-73AE-B7395C5A3B9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0639" y="5628903"/>
            <a:ext cx="11308831" cy="90252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cap="none" dirty="0">
                <a:latin typeface="Athelas" panose="02000503000000020003" pitchFamily="2" charset="77"/>
              </a:rPr>
              <a:t>2) You have a </a:t>
            </a:r>
            <a:r>
              <a:rPr lang="en-US" sz="2800" u="sng" cap="none" dirty="0">
                <a:latin typeface="Athelas" panose="02000503000000020003" pitchFamily="2" charset="77"/>
              </a:rPr>
              <a:t>Social Responsibility </a:t>
            </a:r>
            <a:r>
              <a:rPr lang="en-US" sz="2800" cap="none" dirty="0">
                <a:latin typeface="Athelas" panose="02000503000000020003" pitchFamily="2" charset="77"/>
              </a:rPr>
              <a:t>to your classmates and school community.  No one lives alone in their lives.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03648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D1A6D-077F-F078-BB2E-C20CDB4CD7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500" y="157164"/>
            <a:ext cx="11158538" cy="62865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cap="none" dirty="0">
                <a:latin typeface="Athelas" panose="02000503000000020003" pitchFamily="2" charset="77"/>
              </a:rPr>
              <a:t>3) You need to learn to manage your time, your learning, and your hobbies.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 white board with writing on it&#10;&#10;Description automatically generated with low confidence">
            <a:extLst>
              <a:ext uri="{FF2B5EF4-FFF2-40B4-BE49-F238E27FC236}">
                <a16:creationId xmlns:a16="http://schemas.microsoft.com/office/drawing/2014/main" id="{67242FB4-5456-5CD3-C68D-32435473F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425" y="1531917"/>
            <a:ext cx="8490857" cy="502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24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14DB4-3C21-160A-7DDB-8D35EEAEEE4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7213" y="385764"/>
            <a:ext cx="11144250" cy="6257924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4) You learn to </a:t>
            </a:r>
            <a:r>
              <a:rPr lang="en-US" sz="3200" u="sng" dirty="0">
                <a:latin typeface="Athelas" panose="02000503000000020003" pitchFamily="2" charset="77"/>
              </a:rPr>
              <a:t>communicate</a:t>
            </a:r>
            <a:r>
              <a:rPr lang="en-US" sz="3200" dirty="0">
                <a:latin typeface="Athelas" panose="02000503000000020003" pitchFamily="2" charset="77"/>
              </a:rPr>
              <a:t> effectively while Trying new things and Learning together.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59100F-6FF0-F850-6AA1-5914D31A2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26077" y="2652801"/>
            <a:ext cx="6858001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E358ED-4F99-57B2-5674-284D08FB9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272088" y="2652799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1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02C8A-B5CF-6A01-00B9-D544C91601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199" y="442913"/>
            <a:ext cx="11244263" cy="61007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Athelas" panose="02000503000000020003" pitchFamily="2" charset="77"/>
              </a:rPr>
              <a:t>5) We </a:t>
            </a:r>
            <a:r>
              <a:rPr lang="en-US" sz="3200" u="sng" dirty="0">
                <a:latin typeface="Athelas" panose="02000503000000020003" pitchFamily="2" charset="77"/>
              </a:rPr>
              <a:t>think</a:t>
            </a:r>
            <a:r>
              <a:rPr lang="en-US" sz="3200" dirty="0">
                <a:latin typeface="Athelas" panose="02000503000000020003" pitchFamily="2" charset="77"/>
              </a:rPr>
              <a:t> about new ways to learn and Improve.</a:t>
            </a:r>
          </a:p>
          <a:p>
            <a:pPr marL="0" indent="0">
              <a:buNone/>
            </a:pPr>
            <a:endParaRPr lang="en-US" sz="3200" dirty="0">
              <a:latin typeface="Athelas" panose="02000503000000020003" pitchFamily="2" charset="77"/>
            </a:endParaRPr>
          </a:p>
        </p:txBody>
      </p:sp>
      <p:pic>
        <p:nvPicPr>
          <p:cNvPr id="5" name="Picture 4" descr="A picture containing sky, traveling, shore, sign&#10;&#10;Description automatically generated">
            <a:extLst>
              <a:ext uri="{FF2B5EF4-FFF2-40B4-BE49-F238E27FC236}">
                <a16:creationId xmlns:a16="http://schemas.microsoft.com/office/drawing/2014/main" id="{573BB8D2-51AA-824B-D635-881868FBC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9" y="1485901"/>
            <a:ext cx="6529387" cy="4929186"/>
          </a:xfrm>
          <a:prstGeom prst="rect">
            <a:avLst/>
          </a:prstGeom>
        </p:spPr>
      </p:pic>
      <p:pic>
        <p:nvPicPr>
          <p:cNvPr id="4" name="Picture 3" descr="A group of women working on a model&#10;&#10;AI-generated content may be incorrect.">
            <a:extLst>
              <a:ext uri="{FF2B5EF4-FFF2-40B4-BE49-F238E27FC236}">
                <a16:creationId xmlns:a16="http://schemas.microsoft.com/office/drawing/2014/main" id="{869D4F78-4646-CF88-25AF-4987589F7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335355" y="1985058"/>
            <a:ext cx="5209848" cy="390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12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484CF-DD95-D3DF-3196-1BA69A1D57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7213" y="471488"/>
            <a:ext cx="11158537" cy="59578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Athelas" panose="02000503000000020003" pitchFamily="2" charset="77"/>
              </a:rPr>
              <a:t>6) Together, we will build our resilience and ability to solve problems in many forms.</a:t>
            </a:r>
          </a:p>
        </p:txBody>
      </p:sp>
      <p:pic>
        <p:nvPicPr>
          <p:cNvPr id="7" name="Picture 6" descr="A picture containing tree, outdoor, nature, plant&#10;&#10;Description automatically generated">
            <a:extLst>
              <a:ext uri="{FF2B5EF4-FFF2-40B4-BE49-F238E27FC236}">
                <a16:creationId xmlns:a16="http://schemas.microsoft.com/office/drawing/2014/main" id="{F63377D7-52DF-D0F3-3F79-9B920423F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807100" y="1651099"/>
            <a:ext cx="4802385" cy="5014914"/>
          </a:xfrm>
          <a:prstGeom prst="rect">
            <a:avLst/>
          </a:prstGeom>
        </p:spPr>
      </p:pic>
      <p:pic>
        <p:nvPicPr>
          <p:cNvPr id="4" name="Picture 3" descr="A group of kids playing basketball&#10;&#10;AI-generated content may be incorrect.">
            <a:extLst>
              <a:ext uri="{FF2B5EF4-FFF2-40B4-BE49-F238E27FC236}">
                <a16:creationId xmlns:a16="http://schemas.microsoft.com/office/drawing/2014/main" id="{B1BE2E92-213E-E489-1298-7472ABE9F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" y="1757363"/>
            <a:ext cx="5733228" cy="480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53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7C3DA-A700-5829-3A9E-4D67E4FB1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School does not help prepare you for life, we are doing it all wrong.</a:t>
            </a:r>
          </a:p>
        </p:txBody>
      </p:sp>
      <p:pic>
        <p:nvPicPr>
          <p:cNvPr id="5" name="Content Placeholder 4" descr="A room with chairs and a stage&#10;&#10;Description automatically generated">
            <a:extLst>
              <a:ext uri="{FF2B5EF4-FFF2-40B4-BE49-F238E27FC236}">
                <a16:creationId xmlns:a16="http://schemas.microsoft.com/office/drawing/2014/main" id="{0F2ED158-74A1-0FB3-73C2-0AC64EA22BD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352607" y="2214694"/>
            <a:ext cx="4565649" cy="4219357"/>
          </a:xfrm>
        </p:spPr>
      </p:pic>
      <p:pic>
        <p:nvPicPr>
          <p:cNvPr id="7" name="Picture 6" descr="A table with medals on it&#10;&#10;Description automatically generated">
            <a:extLst>
              <a:ext uri="{FF2B5EF4-FFF2-40B4-BE49-F238E27FC236}">
                <a16:creationId xmlns:a16="http://schemas.microsoft.com/office/drawing/2014/main" id="{DD1ED9E8-1740-9553-28EF-7FAA18602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735817" y="1752623"/>
            <a:ext cx="421935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8411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113</TotalTime>
  <Words>157</Words>
  <Application>Microsoft Macintosh PowerPoint</Application>
  <PresentationFormat>Widescreen</PresentationFormat>
  <Paragraphs>11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Athelas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If School does not help prepare you for life, we are doing it all wrong.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Yesaki</dc:creator>
  <cp:lastModifiedBy>Sean Yesaki</cp:lastModifiedBy>
  <cp:revision>20</cp:revision>
  <dcterms:created xsi:type="dcterms:W3CDTF">2022-09-19T20:44:37Z</dcterms:created>
  <dcterms:modified xsi:type="dcterms:W3CDTF">2026-09-10T23:18:04Z</dcterms:modified>
</cp:coreProperties>
</file>